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0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5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8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9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9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5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5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8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8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D7C7-1C0C-1148-A01C-9BAE7436AE36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BD09-9F22-1949-9156-710B943F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8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11-26 at 5.56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3" y="23620"/>
            <a:ext cx="7772400" cy="3227580"/>
          </a:xfrm>
          <a:prstGeom prst="rect">
            <a:avLst/>
          </a:prstGeom>
        </p:spPr>
      </p:pic>
      <p:pic>
        <p:nvPicPr>
          <p:cNvPr id="6" name="Picture 5" descr="Screen Shot 2015-11-26 at 5.56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3" y="3096683"/>
            <a:ext cx="8500534" cy="380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0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11-26 at 5.59.1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r="4262"/>
          <a:stretch>
            <a:fillRect/>
          </a:stretch>
        </p:blipFill>
        <p:spPr>
          <a:xfrm>
            <a:off x="846667" y="0"/>
            <a:ext cx="7247466" cy="3985827"/>
          </a:xfrm>
        </p:spPr>
      </p:pic>
      <p:pic>
        <p:nvPicPr>
          <p:cNvPr id="5" name="Picture 4" descr="Screen Shot 2015-11-26 at 5.59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17" y="3318932"/>
            <a:ext cx="7244501" cy="353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3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1-26 at 5.57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0"/>
            <a:ext cx="7071783" cy="3558413"/>
          </a:xfrm>
          <a:prstGeom prst="rect">
            <a:avLst/>
          </a:prstGeom>
        </p:spPr>
      </p:pic>
      <p:pic>
        <p:nvPicPr>
          <p:cNvPr id="3" name="Picture 2" descr="Screen Shot 2015-11-26 at 5.57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3033215"/>
            <a:ext cx="7600950" cy="382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1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1-26 at 5.58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38" y="203199"/>
            <a:ext cx="7048929" cy="3589867"/>
          </a:xfrm>
          <a:prstGeom prst="rect">
            <a:avLst/>
          </a:prstGeom>
        </p:spPr>
      </p:pic>
      <p:pic>
        <p:nvPicPr>
          <p:cNvPr id="3" name="Picture 2" descr="Screen Shot 2015-11-26 at 5.58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86" y="2929467"/>
            <a:ext cx="7430714" cy="392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4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Robinet</dc:creator>
  <cp:lastModifiedBy>Lauren Robinet</cp:lastModifiedBy>
  <cp:revision>2</cp:revision>
  <dcterms:created xsi:type="dcterms:W3CDTF">2015-11-30T02:20:46Z</dcterms:created>
  <dcterms:modified xsi:type="dcterms:W3CDTF">2016-04-25T02:17:28Z</dcterms:modified>
</cp:coreProperties>
</file>