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7" r:id="rId3"/>
    <p:sldId id="268" r:id="rId4"/>
    <p:sldId id="269" r:id="rId5"/>
    <p:sldId id="270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0"/>
  </p:normalViewPr>
  <p:slideViewPr>
    <p:cSldViewPr showGuides="1">
      <p:cViewPr>
        <p:scale>
          <a:sx n="95" d="100"/>
          <a:sy n="95" d="100"/>
        </p:scale>
        <p:origin x="1216" y="872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12/9/19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12/9/19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12/9/19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12/9/19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12/9/19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12/9/19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12/9/19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12/9/19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12/9/19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12/9/19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12/9/19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9498391" cy="2680127"/>
          </a:xfrm>
        </p:spPr>
        <p:txBody>
          <a:bodyPr/>
          <a:lstStyle/>
          <a:p>
            <a:r>
              <a:rPr lang="en-US" dirty="0"/>
              <a:t>How to convert decimals to fractions, and to percentages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3932" y="6165304"/>
            <a:ext cx="7516442" cy="1116085"/>
          </a:xfrm>
        </p:spPr>
        <p:txBody>
          <a:bodyPr/>
          <a:lstStyle/>
          <a:p>
            <a:r>
              <a:rPr lang="en-US" dirty="0"/>
              <a:t>Par: </a:t>
            </a:r>
            <a:r>
              <a:rPr lang="en-US" dirty="0" err="1"/>
              <a:t>Mlle</a:t>
            </a:r>
            <a:r>
              <a:rPr lang="en-US" dirty="0"/>
              <a:t> Alessandra </a:t>
            </a: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convert a fraction to a decimal?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13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Examples</a:t>
                </a:r>
              </a:p>
              <a:p>
                <a:pPr marL="0" indent="0">
                  <a:buNone/>
                </a:pPr>
                <a:r>
                  <a:rPr lang="en-US" dirty="0"/>
                  <a:t>Fraction: 3/4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3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4=0.75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Content Placehold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38F3E-679A-6649-A3EB-2991F6199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convert a decimal to a percentage?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9178-F17B-4242-9CF5-96F9C1CB7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</a:t>
            </a:r>
            <a:r>
              <a:rPr lang="en-US" dirty="0"/>
              <a:t> </a:t>
            </a:r>
          </a:p>
          <a:p>
            <a:r>
              <a:rPr lang="en-US" dirty="0"/>
              <a:t>Fraction 3/4= 0.75</a:t>
            </a:r>
          </a:p>
          <a:p>
            <a:endParaRPr lang="en-US" dirty="0"/>
          </a:p>
          <a:p>
            <a:r>
              <a:rPr lang="en-US" dirty="0"/>
              <a:t>*a percentage is always multiplied by 100</a:t>
            </a:r>
          </a:p>
          <a:p>
            <a:endParaRPr lang="en-US" dirty="0"/>
          </a:p>
          <a:p>
            <a:r>
              <a:rPr lang="en-US" dirty="0"/>
              <a:t>0.75 x 100 = 75%</a:t>
            </a:r>
          </a:p>
        </p:txBody>
      </p:sp>
    </p:spTree>
    <p:extLst>
      <p:ext uri="{BB962C8B-B14F-4D97-AF65-F5344CB8AC3E}">
        <p14:creationId xmlns:p14="http://schemas.microsoft.com/office/powerpoint/2010/main" val="58726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8D4DF-8B55-7445-9BAF-C1173B32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884" y="163174"/>
            <a:ext cx="9782801" cy="580925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convert a decimal into a fraction?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78A314-2BC6-E846-8FD2-81A92E544D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93435" y="836712"/>
                <a:ext cx="9782801" cy="602128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Step #1</a:t>
                </a:r>
                <a:r>
                  <a:rPr lang="en-US" dirty="0"/>
                  <a:t> write down the decimal divided by 1</a:t>
                </a:r>
              </a:p>
              <a:p>
                <a:pPr marL="0" indent="0">
                  <a:buNone/>
                </a:pPr>
                <a:r>
                  <a:rPr lang="en-US" dirty="0"/>
                  <a:t>0.75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CA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1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Step #2 </a:t>
                </a:r>
                <a:r>
                  <a:rPr lang="en-US" dirty="0"/>
                  <a:t>multiply both top and the bottom number by 100 (because there are 2 digits after the decimal point so that is 10 x 10 = 100)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78A314-2BC6-E846-8FD2-81A92E544D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3435" y="836712"/>
                <a:ext cx="9782801" cy="6021288"/>
              </a:xfrm>
              <a:blipFill>
                <a:blip r:embed="rId2"/>
                <a:stretch>
                  <a:fillRect l="-1166" t="-1684" r="-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06D2963-5739-084F-8DDD-13E15B635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260" y="3421395"/>
            <a:ext cx="4068068" cy="327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1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96BA1-9C97-D540-B851-3A29EC7D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4794B-FFF0-DB43-B02E-D799A410E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#3 simplify the fraction as much as you can</a:t>
            </a:r>
          </a:p>
          <a:p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84E04C9-0065-514A-A9FD-7F3BB4725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547" y="2751699"/>
            <a:ext cx="5404595" cy="360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9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16x9</Template>
  <TotalTime>18</TotalTime>
  <Words>124</Words>
  <Application>Microsoft Macintosh PowerPoint</Application>
  <PresentationFormat>Custom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Euphemia</vt:lpstr>
      <vt:lpstr>Math 16x9</vt:lpstr>
      <vt:lpstr>How to convert decimals to fractions, and to percentages</vt:lpstr>
      <vt:lpstr>How to convert a fraction to a decimal?</vt:lpstr>
      <vt:lpstr>How to convert a decimal to a percentage?</vt:lpstr>
      <vt:lpstr>How to convert a decimal into a fraction?</vt:lpstr>
      <vt:lpstr>Cont…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convert decimals to fractions, and to percentages</dc:title>
  <dc:creator>Alessandra Cutrone</dc:creator>
  <cp:lastModifiedBy>Alessandra Cutrone</cp:lastModifiedBy>
  <cp:revision>2</cp:revision>
  <dcterms:created xsi:type="dcterms:W3CDTF">2019-12-10T02:41:25Z</dcterms:created>
  <dcterms:modified xsi:type="dcterms:W3CDTF">2019-12-10T02:59:51Z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