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18" r:id="rId1"/>
  </p:sldMasterIdLst>
  <p:sldIdLst>
    <p:sldId id="256" r:id="rId2"/>
    <p:sldId id="257" r:id="rId3"/>
    <p:sldId id="258" r:id="rId4"/>
    <p:sldId id="265" r:id="rId5"/>
    <p:sldId id="266" r:id="rId6"/>
    <p:sldId id="26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775"/>
  </p:normalViewPr>
  <p:slideViewPr>
    <p:cSldViewPr snapToGrid="0" snapToObjects="1">
      <p:cViewPr varScale="1">
        <p:scale>
          <a:sx n="109" d="100"/>
          <a:sy n="109" d="100"/>
        </p:scale>
        <p:origin x="68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4" Type="http://schemas.openxmlformats.org/officeDocument/2006/relationships/image" Target="../media/image20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8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15.png"/><Relationship Id="rId6" Type="http://schemas.openxmlformats.org/officeDocument/2006/relationships/image" Target="../media/image14.svg"/><Relationship Id="rId5" Type="http://schemas.openxmlformats.org/officeDocument/2006/relationships/image" Target="../media/image16.png"/><Relationship Id="rId4" Type="http://schemas.openxmlformats.org/officeDocument/2006/relationships/image" Target="../media/image12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8.svg"/><Relationship Id="rId1" Type="http://schemas.openxmlformats.org/officeDocument/2006/relationships/image" Target="../media/image23.png"/><Relationship Id="rId6" Type="http://schemas.openxmlformats.org/officeDocument/2006/relationships/image" Target="../media/image22.svg"/><Relationship Id="rId5" Type="http://schemas.openxmlformats.org/officeDocument/2006/relationships/image" Target="../media/image25.png"/><Relationship Id="rId4" Type="http://schemas.openxmlformats.org/officeDocument/2006/relationships/image" Target="../media/image2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933622-1A91-4A85-ACF5-AEB2F7E17DF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2EC0DC65-1E30-4DFC-B5F1-466516B3F3B2}">
      <dgm:prSet/>
      <dgm:spPr/>
      <dgm:t>
        <a:bodyPr/>
        <a:lstStyle/>
        <a:p>
          <a:r>
            <a:rPr lang="en-US" dirty="0" err="1"/>
            <a:t>Adjectifs</a:t>
          </a:r>
          <a:endParaRPr lang="en-US" dirty="0"/>
        </a:p>
      </dgm:t>
    </dgm:pt>
    <dgm:pt modelId="{B9D2936B-D502-4DA0-9B37-9FE5D1A10773}" type="parTrans" cxnId="{66B8E188-C90B-44F2-92F9-26FEF3A68139}">
      <dgm:prSet/>
      <dgm:spPr/>
      <dgm:t>
        <a:bodyPr/>
        <a:lstStyle/>
        <a:p>
          <a:endParaRPr lang="en-US"/>
        </a:p>
      </dgm:t>
    </dgm:pt>
    <dgm:pt modelId="{0FAC4212-BFEC-42C3-ADF0-914775BF43F6}" type="sibTrans" cxnId="{66B8E188-C90B-44F2-92F9-26FEF3A68139}">
      <dgm:prSet/>
      <dgm:spPr/>
      <dgm:t>
        <a:bodyPr/>
        <a:lstStyle/>
        <a:p>
          <a:endParaRPr lang="en-US"/>
        </a:p>
      </dgm:t>
    </dgm:pt>
    <dgm:pt modelId="{50EE126F-7CBB-456C-8CAA-AAA4ABC04CEB}">
      <dgm:prSet/>
      <dgm:spPr/>
      <dgm:t>
        <a:bodyPr/>
        <a:lstStyle/>
        <a:p>
          <a:r>
            <a:rPr lang="en-US" dirty="0"/>
            <a:t>Adverbs </a:t>
          </a:r>
        </a:p>
      </dgm:t>
    </dgm:pt>
    <dgm:pt modelId="{F83154B2-90B0-48D2-977F-9A9E0D210828}" type="parTrans" cxnId="{F187F1C6-1893-4745-B3CE-9FA924A6BEEA}">
      <dgm:prSet/>
      <dgm:spPr/>
      <dgm:t>
        <a:bodyPr/>
        <a:lstStyle/>
        <a:p>
          <a:endParaRPr lang="en-US"/>
        </a:p>
      </dgm:t>
    </dgm:pt>
    <dgm:pt modelId="{BD6DCABA-52C5-475F-9692-5B56412AE4CA}" type="sibTrans" cxnId="{F187F1C6-1893-4745-B3CE-9FA924A6BEEA}">
      <dgm:prSet/>
      <dgm:spPr/>
      <dgm:t>
        <a:bodyPr/>
        <a:lstStyle/>
        <a:p>
          <a:endParaRPr lang="en-US"/>
        </a:p>
      </dgm:t>
    </dgm:pt>
    <dgm:pt modelId="{2CC30A57-6106-461A-92C3-8309149A928E}">
      <dgm:prSet/>
      <dgm:spPr/>
      <dgm:t>
        <a:bodyPr/>
        <a:lstStyle/>
        <a:p>
          <a:r>
            <a:rPr lang="en-US" dirty="0" err="1"/>
            <a:t>Gérondifs</a:t>
          </a:r>
          <a:r>
            <a:rPr lang="en-US" dirty="0"/>
            <a:t> (un </a:t>
          </a:r>
          <a:r>
            <a:rPr lang="en-US" dirty="0" err="1"/>
            <a:t>verbe</a:t>
          </a:r>
          <a:r>
            <a:rPr lang="en-US" dirty="0"/>
            <a:t> qui </a:t>
          </a:r>
          <a:r>
            <a:rPr lang="en-US" dirty="0" err="1"/>
            <a:t>termine</a:t>
          </a:r>
          <a:r>
            <a:rPr lang="en-US" dirty="0"/>
            <a:t> </a:t>
          </a:r>
          <a:r>
            <a:rPr lang="en-US" dirty="0" err="1"/>
            <a:t>en</a:t>
          </a:r>
          <a:r>
            <a:rPr lang="en-US" dirty="0"/>
            <a:t> </a:t>
          </a:r>
          <a:r>
            <a:rPr lang="en-US" i="1" dirty="0"/>
            <a:t>ant</a:t>
          </a:r>
          <a:r>
            <a:rPr lang="en-US" dirty="0"/>
            <a:t>)</a:t>
          </a:r>
        </a:p>
      </dgm:t>
    </dgm:pt>
    <dgm:pt modelId="{EBE98FD5-0D8E-4E3E-80CC-53DAAE84B88A}" type="parTrans" cxnId="{97314CFD-DF37-41A3-83B1-4A792BF82348}">
      <dgm:prSet/>
      <dgm:spPr/>
      <dgm:t>
        <a:bodyPr/>
        <a:lstStyle/>
        <a:p>
          <a:endParaRPr lang="en-US"/>
        </a:p>
      </dgm:t>
    </dgm:pt>
    <dgm:pt modelId="{1394791C-EFA5-47CE-ACD8-04067E1B3584}" type="sibTrans" cxnId="{97314CFD-DF37-41A3-83B1-4A792BF82348}">
      <dgm:prSet/>
      <dgm:spPr/>
      <dgm:t>
        <a:bodyPr/>
        <a:lstStyle/>
        <a:p>
          <a:endParaRPr lang="en-US"/>
        </a:p>
      </dgm:t>
    </dgm:pt>
    <dgm:pt modelId="{8420C6EC-B2D0-4EE4-B476-6C8201ADF305}" type="pres">
      <dgm:prSet presAssocID="{B6933622-1A91-4A85-ACF5-AEB2F7E17DF3}" presName="root" presStyleCnt="0">
        <dgm:presLayoutVars>
          <dgm:dir/>
          <dgm:resizeHandles val="exact"/>
        </dgm:presLayoutVars>
      </dgm:prSet>
      <dgm:spPr/>
    </dgm:pt>
    <dgm:pt modelId="{D09767A4-3F80-4E46-801D-4F723A7D6CF2}" type="pres">
      <dgm:prSet presAssocID="{2EC0DC65-1E30-4DFC-B5F1-466516B3F3B2}" presName="compNode" presStyleCnt="0"/>
      <dgm:spPr/>
    </dgm:pt>
    <dgm:pt modelId="{2B9422E8-6605-42DF-A750-52FF4734EE42}" type="pres">
      <dgm:prSet presAssocID="{2EC0DC65-1E30-4DFC-B5F1-466516B3F3B2}" presName="bgRect" presStyleLbl="bgShp" presStyleIdx="0" presStyleCnt="3"/>
      <dgm:spPr/>
    </dgm:pt>
    <dgm:pt modelId="{9C8B7944-DEB4-416F-ACD2-BF11906286F5}" type="pres">
      <dgm:prSet presAssocID="{2EC0DC65-1E30-4DFC-B5F1-466516B3F3B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ind Chime"/>
        </a:ext>
      </dgm:extLst>
    </dgm:pt>
    <dgm:pt modelId="{07007282-8AC1-425D-9F56-1114686DD79D}" type="pres">
      <dgm:prSet presAssocID="{2EC0DC65-1E30-4DFC-B5F1-466516B3F3B2}" presName="spaceRect" presStyleCnt="0"/>
      <dgm:spPr/>
    </dgm:pt>
    <dgm:pt modelId="{BFFB9EB8-4A16-4449-81E6-0BEFB8A4A2D7}" type="pres">
      <dgm:prSet presAssocID="{2EC0DC65-1E30-4DFC-B5F1-466516B3F3B2}" presName="parTx" presStyleLbl="revTx" presStyleIdx="0" presStyleCnt="3">
        <dgm:presLayoutVars>
          <dgm:chMax val="0"/>
          <dgm:chPref val="0"/>
        </dgm:presLayoutVars>
      </dgm:prSet>
      <dgm:spPr/>
    </dgm:pt>
    <dgm:pt modelId="{E9933FCA-A42C-4938-998C-7FB55AE61850}" type="pres">
      <dgm:prSet presAssocID="{0FAC4212-BFEC-42C3-ADF0-914775BF43F6}" presName="sibTrans" presStyleCnt="0"/>
      <dgm:spPr/>
    </dgm:pt>
    <dgm:pt modelId="{69A138F6-0636-4F41-BB0A-968A409AC173}" type="pres">
      <dgm:prSet presAssocID="{50EE126F-7CBB-456C-8CAA-AAA4ABC04CEB}" presName="compNode" presStyleCnt="0"/>
      <dgm:spPr/>
    </dgm:pt>
    <dgm:pt modelId="{9B890469-C5A8-4C8D-AA07-3ADF8F3F4539}" type="pres">
      <dgm:prSet presAssocID="{50EE126F-7CBB-456C-8CAA-AAA4ABC04CEB}" presName="bgRect" presStyleLbl="bgShp" presStyleIdx="1" presStyleCnt="3"/>
      <dgm:spPr/>
    </dgm:pt>
    <dgm:pt modelId="{7B69873D-F249-412F-89BF-3A1C364D6D28}" type="pres">
      <dgm:prSet presAssocID="{50EE126F-7CBB-456C-8CAA-AAA4ABC04CE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amingo"/>
        </a:ext>
      </dgm:extLst>
    </dgm:pt>
    <dgm:pt modelId="{B9224B3B-C6D2-4C0F-ADFC-4FCCC22A9B2D}" type="pres">
      <dgm:prSet presAssocID="{50EE126F-7CBB-456C-8CAA-AAA4ABC04CEB}" presName="spaceRect" presStyleCnt="0"/>
      <dgm:spPr/>
    </dgm:pt>
    <dgm:pt modelId="{A1675605-27A7-460A-B6A1-50339DB857AB}" type="pres">
      <dgm:prSet presAssocID="{50EE126F-7CBB-456C-8CAA-AAA4ABC04CEB}" presName="parTx" presStyleLbl="revTx" presStyleIdx="1" presStyleCnt="3">
        <dgm:presLayoutVars>
          <dgm:chMax val="0"/>
          <dgm:chPref val="0"/>
        </dgm:presLayoutVars>
      </dgm:prSet>
      <dgm:spPr/>
    </dgm:pt>
    <dgm:pt modelId="{98FFCF4D-F55D-4813-936A-10535968DED5}" type="pres">
      <dgm:prSet presAssocID="{BD6DCABA-52C5-475F-9692-5B56412AE4CA}" presName="sibTrans" presStyleCnt="0"/>
      <dgm:spPr/>
    </dgm:pt>
    <dgm:pt modelId="{F3FE83BC-0C0A-4F36-B5DF-227E67867A14}" type="pres">
      <dgm:prSet presAssocID="{2CC30A57-6106-461A-92C3-8309149A928E}" presName="compNode" presStyleCnt="0"/>
      <dgm:spPr/>
    </dgm:pt>
    <dgm:pt modelId="{045550C3-BF79-4210-8EDC-71E2E140D60B}" type="pres">
      <dgm:prSet presAssocID="{2CC30A57-6106-461A-92C3-8309149A928E}" presName="bgRect" presStyleLbl="bgShp" presStyleIdx="2" presStyleCnt="3"/>
      <dgm:spPr/>
    </dgm:pt>
    <dgm:pt modelId="{DAA78841-9B68-4CAC-B407-35C821FAC12C}" type="pres">
      <dgm:prSet presAssocID="{2CC30A57-6106-461A-92C3-8309149A928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eprechaun Hat"/>
        </a:ext>
      </dgm:extLst>
    </dgm:pt>
    <dgm:pt modelId="{DC8D9D48-B502-4364-9EF0-23F36DCC784B}" type="pres">
      <dgm:prSet presAssocID="{2CC30A57-6106-461A-92C3-8309149A928E}" presName="spaceRect" presStyleCnt="0"/>
      <dgm:spPr/>
    </dgm:pt>
    <dgm:pt modelId="{2A2AC03B-0323-42CF-B248-A09563653743}" type="pres">
      <dgm:prSet presAssocID="{2CC30A57-6106-461A-92C3-8309149A928E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8299C716-1C25-4B2C-A64F-22A57F8E4D7A}" type="presOf" srcId="{50EE126F-7CBB-456C-8CAA-AAA4ABC04CEB}" destId="{A1675605-27A7-460A-B6A1-50339DB857AB}" srcOrd="0" destOrd="0" presId="urn:microsoft.com/office/officeart/2018/2/layout/IconVerticalSolidList"/>
    <dgm:cxn modelId="{4CE33B32-FFDC-40A5-B4F4-292AA21BA8E0}" type="presOf" srcId="{B6933622-1A91-4A85-ACF5-AEB2F7E17DF3}" destId="{8420C6EC-B2D0-4EE4-B476-6C8201ADF305}" srcOrd="0" destOrd="0" presId="urn:microsoft.com/office/officeart/2018/2/layout/IconVerticalSolidList"/>
    <dgm:cxn modelId="{66B8E188-C90B-44F2-92F9-26FEF3A68139}" srcId="{B6933622-1A91-4A85-ACF5-AEB2F7E17DF3}" destId="{2EC0DC65-1E30-4DFC-B5F1-466516B3F3B2}" srcOrd="0" destOrd="0" parTransId="{B9D2936B-D502-4DA0-9B37-9FE5D1A10773}" sibTransId="{0FAC4212-BFEC-42C3-ADF0-914775BF43F6}"/>
    <dgm:cxn modelId="{F187F1C6-1893-4745-B3CE-9FA924A6BEEA}" srcId="{B6933622-1A91-4A85-ACF5-AEB2F7E17DF3}" destId="{50EE126F-7CBB-456C-8CAA-AAA4ABC04CEB}" srcOrd="1" destOrd="0" parTransId="{F83154B2-90B0-48D2-977F-9A9E0D210828}" sibTransId="{BD6DCABA-52C5-475F-9692-5B56412AE4CA}"/>
    <dgm:cxn modelId="{7A1FABE7-C10D-426E-8877-97EA11ACD460}" type="presOf" srcId="{2EC0DC65-1E30-4DFC-B5F1-466516B3F3B2}" destId="{BFFB9EB8-4A16-4449-81E6-0BEFB8A4A2D7}" srcOrd="0" destOrd="0" presId="urn:microsoft.com/office/officeart/2018/2/layout/IconVerticalSolidList"/>
    <dgm:cxn modelId="{A0DA11EB-ED44-4044-A07C-3F34F8A1511F}" type="presOf" srcId="{2CC30A57-6106-461A-92C3-8309149A928E}" destId="{2A2AC03B-0323-42CF-B248-A09563653743}" srcOrd="0" destOrd="0" presId="urn:microsoft.com/office/officeart/2018/2/layout/IconVerticalSolidList"/>
    <dgm:cxn modelId="{97314CFD-DF37-41A3-83B1-4A792BF82348}" srcId="{B6933622-1A91-4A85-ACF5-AEB2F7E17DF3}" destId="{2CC30A57-6106-461A-92C3-8309149A928E}" srcOrd="2" destOrd="0" parTransId="{EBE98FD5-0D8E-4E3E-80CC-53DAAE84B88A}" sibTransId="{1394791C-EFA5-47CE-ACD8-04067E1B3584}"/>
    <dgm:cxn modelId="{405053DF-E3C8-4C9C-9007-2E7E1F012D4C}" type="presParOf" srcId="{8420C6EC-B2D0-4EE4-B476-6C8201ADF305}" destId="{D09767A4-3F80-4E46-801D-4F723A7D6CF2}" srcOrd="0" destOrd="0" presId="urn:microsoft.com/office/officeart/2018/2/layout/IconVerticalSolidList"/>
    <dgm:cxn modelId="{054257FC-3B0E-4E10-AF09-61C0B9CEABC5}" type="presParOf" srcId="{D09767A4-3F80-4E46-801D-4F723A7D6CF2}" destId="{2B9422E8-6605-42DF-A750-52FF4734EE42}" srcOrd="0" destOrd="0" presId="urn:microsoft.com/office/officeart/2018/2/layout/IconVerticalSolidList"/>
    <dgm:cxn modelId="{66B8BCB6-2CAD-4029-8CDC-4595562357CC}" type="presParOf" srcId="{D09767A4-3F80-4E46-801D-4F723A7D6CF2}" destId="{9C8B7944-DEB4-416F-ACD2-BF11906286F5}" srcOrd="1" destOrd="0" presId="urn:microsoft.com/office/officeart/2018/2/layout/IconVerticalSolidList"/>
    <dgm:cxn modelId="{2BAEBB1B-1F25-40CF-9DD1-F891F962AEE3}" type="presParOf" srcId="{D09767A4-3F80-4E46-801D-4F723A7D6CF2}" destId="{07007282-8AC1-425D-9F56-1114686DD79D}" srcOrd="2" destOrd="0" presId="urn:microsoft.com/office/officeart/2018/2/layout/IconVerticalSolidList"/>
    <dgm:cxn modelId="{1AA586AD-5B28-487C-9AF4-7609B75B175A}" type="presParOf" srcId="{D09767A4-3F80-4E46-801D-4F723A7D6CF2}" destId="{BFFB9EB8-4A16-4449-81E6-0BEFB8A4A2D7}" srcOrd="3" destOrd="0" presId="urn:microsoft.com/office/officeart/2018/2/layout/IconVerticalSolidList"/>
    <dgm:cxn modelId="{7D9F8E9A-CCC7-44BF-A4C8-AA6C912AFA8E}" type="presParOf" srcId="{8420C6EC-B2D0-4EE4-B476-6C8201ADF305}" destId="{E9933FCA-A42C-4938-998C-7FB55AE61850}" srcOrd="1" destOrd="0" presId="urn:microsoft.com/office/officeart/2018/2/layout/IconVerticalSolidList"/>
    <dgm:cxn modelId="{67C896B2-C51C-4EF8-AA9C-1292EB379E44}" type="presParOf" srcId="{8420C6EC-B2D0-4EE4-B476-6C8201ADF305}" destId="{69A138F6-0636-4F41-BB0A-968A409AC173}" srcOrd="2" destOrd="0" presId="urn:microsoft.com/office/officeart/2018/2/layout/IconVerticalSolidList"/>
    <dgm:cxn modelId="{09749041-D6E9-457C-9831-B213019C90B3}" type="presParOf" srcId="{69A138F6-0636-4F41-BB0A-968A409AC173}" destId="{9B890469-C5A8-4C8D-AA07-3ADF8F3F4539}" srcOrd="0" destOrd="0" presId="urn:microsoft.com/office/officeart/2018/2/layout/IconVerticalSolidList"/>
    <dgm:cxn modelId="{3851EC63-CABE-4B6F-A3CD-5520F97A81AB}" type="presParOf" srcId="{69A138F6-0636-4F41-BB0A-968A409AC173}" destId="{7B69873D-F249-412F-89BF-3A1C364D6D28}" srcOrd="1" destOrd="0" presId="urn:microsoft.com/office/officeart/2018/2/layout/IconVerticalSolidList"/>
    <dgm:cxn modelId="{6433D269-61C6-4CFF-BC53-B335C1C9CDA6}" type="presParOf" srcId="{69A138F6-0636-4F41-BB0A-968A409AC173}" destId="{B9224B3B-C6D2-4C0F-ADFC-4FCCC22A9B2D}" srcOrd="2" destOrd="0" presId="urn:microsoft.com/office/officeart/2018/2/layout/IconVerticalSolidList"/>
    <dgm:cxn modelId="{0288FD0C-0954-4EBE-833B-4C867C8A6B29}" type="presParOf" srcId="{69A138F6-0636-4F41-BB0A-968A409AC173}" destId="{A1675605-27A7-460A-B6A1-50339DB857AB}" srcOrd="3" destOrd="0" presId="urn:microsoft.com/office/officeart/2018/2/layout/IconVerticalSolidList"/>
    <dgm:cxn modelId="{606D6E43-10CE-4129-9E5D-B956BAE38366}" type="presParOf" srcId="{8420C6EC-B2D0-4EE4-B476-6C8201ADF305}" destId="{98FFCF4D-F55D-4813-936A-10535968DED5}" srcOrd="3" destOrd="0" presId="urn:microsoft.com/office/officeart/2018/2/layout/IconVerticalSolidList"/>
    <dgm:cxn modelId="{093EB562-EB14-4F43-BE7D-2F950720A659}" type="presParOf" srcId="{8420C6EC-B2D0-4EE4-B476-6C8201ADF305}" destId="{F3FE83BC-0C0A-4F36-B5DF-227E67867A14}" srcOrd="4" destOrd="0" presId="urn:microsoft.com/office/officeart/2018/2/layout/IconVerticalSolidList"/>
    <dgm:cxn modelId="{87A1063C-8191-45D0-953F-38BC27CFC53E}" type="presParOf" srcId="{F3FE83BC-0C0A-4F36-B5DF-227E67867A14}" destId="{045550C3-BF79-4210-8EDC-71E2E140D60B}" srcOrd="0" destOrd="0" presId="urn:microsoft.com/office/officeart/2018/2/layout/IconVerticalSolidList"/>
    <dgm:cxn modelId="{B64CD0DE-B8ED-4C0C-99B2-71C26766F8FB}" type="presParOf" srcId="{F3FE83BC-0C0A-4F36-B5DF-227E67867A14}" destId="{DAA78841-9B68-4CAC-B407-35C821FAC12C}" srcOrd="1" destOrd="0" presId="urn:microsoft.com/office/officeart/2018/2/layout/IconVerticalSolidList"/>
    <dgm:cxn modelId="{6EF8DE20-4925-4EBF-AE5E-DA7E89F5676A}" type="presParOf" srcId="{F3FE83BC-0C0A-4F36-B5DF-227E67867A14}" destId="{DC8D9D48-B502-4364-9EF0-23F36DCC784B}" srcOrd="2" destOrd="0" presId="urn:microsoft.com/office/officeart/2018/2/layout/IconVerticalSolidList"/>
    <dgm:cxn modelId="{EDD1CBEA-2F2B-44EF-A3FA-29F3D0BE033C}" type="presParOf" srcId="{F3FE83BC-0C0A-4F36-B5DF-227E67867A14}" destId="{2A2AC03B-0323-42CF-B248-A0956365374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F4D3A0-C163-4C5B-AD62-C6B2BBC9B4BB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77AD2B8A-F84E-4271-8A7C-55DC70FF1643}">
      <dgm:prSet/>
      <dgm:spPr/>
      <dgm:t>
        <a:bodyPr/>
        <a:lstStyle/>
        <a:p>
          <a:r>
            <a:rPr lang="en-US"/>
            <a:t>Introduction</a:t>
          </a:r>
        </a:p>
      </dgm:t>
    </dgm:pt>
    <dgm:pt modelId="{165B745A-2579-40B2-96F8-4BA96ADDDF84}" type="parTrans" cxnId="{3574D700-BF2C-430E-893A-D0469A259316}">
      <dgm:prSet/>
      <dgm:spPr/>
      <dgm:t>
        <a:bodyPr/>
        <a:lstStyle/>
        <a:p>
          <a:endParaRPr lang="en-US"/>
        </a:p>
      </dgm:t>
    </dgm:pt>
    <dgm:pt modelId="{34BE71C4-8E06-474E-853D-9D1B6192A9E1}" type="sibTrans" cxnId="{3574D700-BF2C-430E-893A-D0469A259316}">
      <dgm:prSet/>
      <dgm:spPr/>
      <dgm:t>
        <a:bodyPr/>
        <a:lstStyle/>
        <a:p>
          <a:endParaRPr lang="en-US"/>
        </a:p>
      </dgm:t>
    </dgm:pt>
    <dgm:pt modelId="{6AA28887-F911-4DC8-9A54-EA37A7702592}">
      <dgm:prSet/>
      <dgm:spPr/>
      <dgm:t>
        <a:bodyPr/>
        <a:lstStyle/>
        <a:p>
          <a:r>
            <a:rPr lang="en-US" dirty="0" err="1"/>
            <a:t>Dévelopment</a:t>
          </a:r>
          <a:endParaRPr lang="en-US" dirty="0"/>
        </a:p>
        <a:p>
          <a:r>
            <a:rPr lang="en-US" dirty="0"/>
            <a:t>(la description)</a:t>
          </a:r>
        </a:p>
      </dgm:t>
    </dgm:pt>
    <dgm:pt modelId="{3C640C37-3CAB-47A7-8F67-BBE7D08CCD66}" type="parTrans" cxnId="{C99E28E5-2BA5-45D0-B67E-378D7F011A0E}">
      <dgm:prSet/>
      <dgm:spPr/>
      <dgm:t>
        <a:bodyPr/>
        <a:lstStyle/>
        <a:p>
          <a:endParaRPr lang="en-US"/>
        </a:p>
      </dgm:t>
    </dgm:pt>
    <dgm:pt modelId="{668C285B-E6A3-4582-B3F4-BC065892B849}" type="sibTrans" cxnId="{C99E28E5-2BA5-45D0-B67E-378D7F011A0E}">
      <dgm:prSet/>
      <dgm:spPr/>
      <dgm:t>
        <a:bodyPr/>
        <a:lstStyle/>
        <a:p>
          <a:endParaRPr lang="en-US"/>
        </a:p>
      </dgm:t>
    </dgm:pt>
    <dgm:pt modelId="{6000C343-7847-4B17-B320-D3CDE9E46D4E}">
      <dgm:prSet/>
      <dgm:spPr/>
      <dgm:t>
        <a:bodyPr/>
        <a:lstStyle/>
        <a:p>
          <a:r>
            <a:rPr lang="en-US"/>
            <a:t>Conclusion </a:t>
          </a:r>
        </a:p>
      </dgm:t>
    </dgm:pt>
    <dgm:pt modelId="{A718D15C-53BA-44C4-99EC-55C1834E3D9A}" type="parTrans" cxnId="{EFFB27AC-2259-44AF-8A5C-A3856659CBFE}">
      <dgm:prSet/>
      <dgm:spPr/>
      <dgm:t>
        <a:bodyPr/>
        <a:lstStyle/>
        <a:p>
          <a:endParaRPr lang="en-US"/>
        </a:p>
      </dgm:t>
    </dgm:pt>
    <dgm:pt modelId="{B95FB889-07D7-4A96-A79C-F668F01C7CF6}" type="sibTrans" cxnId="{EFFB27AC-2259-44AF-8A5C-A3856659CBFE}">
      <dgm:prSet/>
      <dgm:spPr/>
      <dgm:t>
        <a:bodyPr/>
        <a:lstStyle/>
        <a:p>
          <a:endParaRPr lang="en-US"/>
        </a:p>
      </dgm:t>
    </dgm:pt>
    <dgm:pt modelId="{EBAC448A-3BCE-4AF2-B88D-678C2DA9A6EB}" type="pres">
      <dgm:prSet presAssocID="{52F4D3A0-C163-4C5B-AD62-C6B2BBC9B4BB}" presName="root" presStyleCnt="0">
        <dgm:presLayoutVars>
          <dgm:dir/>
          <dgm:resizeHandles val="exact"/>
        </dgm:presLayoutVars>
      </dgm:prSet>
      <dgm:spPr/>
    </dgm:pt>
    <dgm:pt modelId="{D2904CC0-943C-47D4-A0F4-A00FD44AAD4E}" type="pres">
      <dgm:prSet presAssocID="{77AD2B8A-F84E-4271-8A7C-55DC70FF1643}" presName="compNode" presStyleCnt="0"/>
      <dgm:spPr/>
    </dgm:pt>
    <dgm:pt modelId="{B9B1C257-6998-4B2A-9927-D16A25B50804}" type="pres">
      <dgm:prSet presAssocID="{77AD2B8A-F84E-4271-8A7C-55DC70FF164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00E05ADF-52F8-432B-BE1F-F43A451ABE79}" type="pres">
      <dgm:prSet presAssocID="{77AD2B8A-F84E-4271-8A7C-55DC70FF1643}" presName="spaceRect" presStyleCnt="0"/>
      <dgm:spPr/>
    </dgm:pt>
    <dgm:pt modelId="{8F971CEC-2A91-4DCB-9C65-1B568B79553C}" type="pres">
      <dgm:prSet presAssocID="{77AD2B8A-F84E-4271-8A7C-55DC70FF1643}" presName="textRect" presStyleLbl="revTx" presStyleIdx="0" presStyleCnt="3">
        <dgm:presLayoutVars>
          <dgm:chMax val="1"/>
          <dgm:chPref val="1"/>
        </dgm:presLayoutVars>
      </dgm:prSet>
      <dgm:spPr/>
    </dgm:pt>
    <dgm:pt modelId="{712B10CC-1D77-4DA3-AAD5-94175946FE5A}" type="pres">
      <dgm:prSet presAssocID="{34BE71C4-8E06-474E-853D-9D1B6192A9E1}" presName="sibTrans" presStyleCnt="0"/>
      <dgm:spPr/>
    </dgm:pt>
    <dgm:pt modelId="{3BB58DA9-8147-4184-B353-C9077FE7DCDD}" type="pres">
      <dgm:prSet presAssocID="{6AA28887-F911-4DC8-9A54-EA37A7702592}" presName="compNode" presStyleCnt="0"/>
      <dgm:spPr/>
    </dgm:pt>
    <dgm:pt modelId="{B34C05B4-9898-46DD-AA7B-25B62180E1B3}" type="pres">
      <dgm:prSet presAssocID="{6AA28887-F911-4DC8-9A54-EA37A770259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ind Chime"/>
        </a:ext>
      </dgm:extLst>
    </dgm:pt>
    <dgm:pt modelId="{E0DF2EE0-84D9-4B9C-9D8D-946D9A08C6F7}" type="pres">
      <dgm:prSet presAssocID="{6AA28887-F911-4DC8-9A54-EA37A7702592}" presName="spaceRect" presStyleCnt="0"/>
      <dgm:spPr/>
    </dgm:pt>
    <dgm:pt modelId="{2AF77081-A96A-4C5A-B3D9-E28E69916A14}" type="pres">
      <dgm:prSet presAssocID="{6AA28887-F911-4DC8-9A54-EA37A7702592}" presName="textRect" presStyleLbl="revTx" presStyleIdx="1" presStyleCnt="3">
        <dgm:presLayoutVars>
          <dgm:chMax val="1"/>
          <dgm:chPref val="1"/>
        </dgm:presLayoutVars>
      </dgm:prSet>
      <dgm:spPr/>
    </dgm:pt>
    <dgm:pt modelId="{4E6CE905-FBDC-4A51-8F61-38439E32B857}" type="pres">
      <dgm:prSet presAssocID="{668C285B-E6A3-4582-B3F4-BC065892B849}" presName="sibTrans" presStyleCnt="0"/>
      <dgm:spPr/>
    </dgm:pt>
    <dgm:pt modelId="{B30E75AF-A1DA-4023-AF3F-B7F50F4A86B8}" type="pres">
      <dgm:prSet presAssocID="{6000C343-7847-4B17-B320-D3CDE9E46D4E}" presName="compNode" presStyleCnt="0"/>
      <dgm:spPr/>
    </dgm:pt>
    <dgm:pt modelId="{78DCEB2A-540B-441F-AA34-7E464E43C8DA}" type="pres">
      <dgm:prSet presAssocID="{6000C343-7847-4B17-B320-D3CDE9E46D4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00C0BAD9-BE14-4E15-864F-0CAFE96DE234}" type="pres">
      <dgm:prSet presAssocID="{6000C343-7847-4B17-B320-D3CDE9E46D4E}" presName="spaceRect" presStyleCnt="0"/>
      <dgm:spPr/>
    </dgm:pt>
    <dgm:pt modelId="{A9D77E31-7229-4F5A-9B6F-29FBB261F47E}" type="pres">
      <dgm:prSet presAssocID="{6000C343-7847-4B17-B320-D3CDE9E46D4E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3574D700-BF2C-430E-893A-D0469A259316}" srcId="{52F4D3A0-C163-4C5B-AD62-C6B2BBC9B4BB}" destId="{77AD2B8A-F84E-4271-8A7C-55DC70FF1643}" srcOrd="0" destOrd="0" parTransId="{165B745A-2579-40B2-96F8-4BA96ADDDF84}" sibTransId="{34BE71C4-8E06-474E-853D-9D1B6192A9E1}"/>
    <dgm:cxn modelId="{45819F8A-D107-4057-BB80-9D5549C910D5}" type="presOf" srcId="{77AD2B8A-F84E-4271-8A7C-55DC70FF1643}" destId="{8F971CEC-2A91-4DCB-9C65-1B568B79553C}" srcOrd="0" destOrd="0" presId="urn:microsoft.com/office/officeart/2018/2/layout/IconLabelList"/>
    <dgm:cxn modelId="{E97F9B8C-887D-4DD1-B8A3-6AE518AF51EF}" type="presOf" srcId="{6000C343-7847-4B17-B320-D3CDE9E46D4E}" destId="{A9D77E31-7229-4F5A-9B6F-29FBB261F47E}" srcOrd="0" destOrd="0" presId="urn:microsoft.com/office/officeart/2018/2/layout/IconLabelList"/>
    <dgm:cxn modelId="{F64AAD94-21D0-4609-BAED-D9EF75E4FD9D}" type="presOf" srcId="{6AA28887-F911-4DC8-9A54-EA37A7702592}" destId="{2AF77081-A96A-4C5A-B3D9-E28E69916A14}" srcOrd="0" destOrd="0" presId="urn:microsoft.com/office/officeart/2018/2/layout/IconLabelList"/>
    <dgm:cxn modelId="{294DB9A8-33BE-48C3-A602-5C5B850E88F3}" type="presOf" srcId="{52F4D3A0-C163-4C5B-AD62-C6B2BBC9B4BB}" destId="{EBAC448A-3BCE-4AF2-B88D-678C2DA9A6EB}" srcOrd="0" destOrd="0" presId="urn:microsoft.com/office/officeart/2018/2/layout/IconLabelList"/>
    <dgm:cxn modelId="{EFFB27AC-2259-44AF-8A5C-A3856659CBFE}" srcId="{52F4D3A0-C163-4C5B-AD62-C6B2BBC9B4BB}" destId="{6000C343-7847-4B17-B320-D3CDE9E46D4E}" srcOrd="2" destOrd="0" parTransId="{A718D15C-53BA-44C4-99EC-55C1834E3D9A}" sibTransId="{B95FB889-07D7-4A96-A79C-F668F01C7CF6}"/>
    <dgm:cxn modelId="{C99E28E5-2BA5-45D0-B67E-378D7F011A0E}" srcId="{52F4D3A0-C163-4C5B-AD62-C6B2BBC9B4BB}" destId="{6AA28887-F911-4DC8-9A54-EA37A7702592}" srcOrd="1" destOrd="0" parTransId="{3C640C37-3CAB-47A7-8F67-BBE7D08CCD66}" sibTransId="{668C285B-E6A3-4582-B3F4-BC065892B849}"/>
    <dgm:cxn modelId="{224EA7F6-BC85-450F-AC0B-71E3A117A51C}" type="presParOf" srcId="{EBAC448A-3BCE-4AF2-B88D-678C2DA9A6EB}" destId="{D2904CC0-943C-47D4-A0F4-A00FD44AAD4E}" srcOrd="0" destOrd="0" presId="urn:microsoft.com/office/officeart/2018/2/layout/IconLabelList"/>
    <dgm:cxn modelId="{94CE8A30-D072-4FC4-A475-10FD0A2EA048}" type="presParOf" srcId="{D2904CC0-943C-47D4-A0F4-A00FD44AAD4E}" destId="{B9B1C257-6998-4B2A-9927-D16A25B50804}" srcOrd="0" destOrd="0" presId="urn:microsoft.com/office/officeart/2018/2/layout/IconLabelList"/>
    <dgm:cxn modelId="{B15E8C9D-71D5-4D3B-8ED2-99A7D8A9BA92}" type="presParOf" srcId="{D2904CC0-943C-47D4-A0F4-A00FD44AAD4E}" destId="{00E05ADF-52F8-432B-BE1F-F43A451ABE79}" srcOrd="1" destOrd="0" presId="urn:microsoft.com/office/officeart/2018/2/layout/IconLabelList"/>
    <dgm:cxn modelId="{F01C43E8-FE6D-47B1-A5DC-59402DD37B82}" type="presParOf" srcId="{D2904CC0-943C-47D4-A0F4-A00FD44AAD4E}" destId="{8F971CEC-2A91-4DCB-9C65-1B568B79553C}" srcOrd="2" destOrd="0" presId="urn:microsoft.com/office/officeart/2018/2/layout/IconLabelList"/>
    <dgm:cxn modelId="{4828EF7A-BE04-43AE-B2DB-549E123E3300}" type="presParOf" srcId="{EBAC448A-3BCE-4AF2-B88D-678C2DA9A6EB}" destId="{712B10CC-1D77-4DA3-AAD5-94175946FE5A}" srcOrd="1" destOrd="0" presId="urn:microsoft.com/office/officeart/2018/2/layout/IconLabelList"/>
    <dgm:cxn modelId="{54CF3438-9CB6-4EAA-9B2A-AD6E7A16EB74}" type="presParOf" srcId="{EBAC448A-3BCE-4AF2-B88D-678C2DA9A6EB}" destId="{3BB58DA9-8147-4184-B353-C9077FE7DCDD}" srcOrd="2" destOrd="0" presId="urn:microsoft.com/office/officeart/2018/2/layout/IconLabelList"/>
    <dgm:cxn modelId="{2B57496E-F6E1-43E6-82D9-F483FFE6CC4E}" type="presParOf" srcId="{3BB58DA9-8147-4184-B353-C9077FE7DCDD}" destId="{B34C05B4-9898-46DD-AA7B-25B62180E1B3}" srcOrd="0" destOrd="0" presId="urn:microsoft.com/office/officeart/2018/2/layout/IconLabelList"/>
    <dgm:cxn modelId="{1532DDFB-CDC7-4B67-9214-E1CA8C3C6755}" type="presParOf" srcId="{3BB58DA9-8147-4184-B353-C9077FE7DCDD}" destId="{E0DF2EE0-84D9-4B9C-9D8D-946D9A08C6F7}" srcOrd="1" destOrd="0" presId="urn:microsoft.com/office/officeart/2018/2/layout/IconLabelList"/>
    <dgm:cxn modelId="{B7B8A7D5-D4A1-4733-96AD-DBAF2724D290}" type="presParOf" srcId="{3BB58DA9-8147-4184-B353-C9077FE7DCDD}" destId="{2AF77081-A96A-4C5A-B3D9-E28E69916A14}" srcOrd="2" destOrd="0" presId="urn:microsoft.com/office/officeart/2018/2/layout/IconLabelList"/>
    <dgm:cxn modelId="{2E5C1F47-BA6B-48FE-9B6A-3587E83BB4DF}" type="presParOf" srcId="{EBAC448A-3BCE-4AF2-B88D-678C2DA9A6EB}" destId="{4E6CE905-FBDC-4A51-8F61-38439E32B857}" srcOrd="3" destOrd="0" presId="urn:microsoft.com/office/officeart/2018/2/layout/IconLabelList"/>
    <dgm:cxn modelId="{9F217403-1DF2-4B80-8AA4-0073397FBF3F}" type="presParOf" srcId="{EBAC448A-3BCE-4AF2-B88D-678C2DA9A6EB}" destId="{B30E75AF-A1DA-4023-AF3F-B7F50F4A86B8}" srcOrd="4" destOrd="0" presId="urn:microsoft.com/office/officeart/2018/2/layout/IconLabelList"/>
    <dgm:cxn modelId="{8B35B6D6-BD8D-4060-8417-0C07A9C15737}" type="presParOf" srcId="{B30E75AF-A1DA-4023-AF3F-B7F50F4A86B8}" destId="{78DCEB2A-540B-441F-AA34-7E464E43C8DA}" srcOrd="0" destOrd="0" presId="urn:microsoft.com/office/officeart/2018/2/layout/IconLabelList"/>
    <dgm:cxn modelId="{15FD1F87-C09B-4A13-B8D4-D258AE9D5C33}" type="presParOf" srcId="{B30E75AF-A1DA-4023-AF3F-B7F50F4A86B8}" destId="{00C0BAD9-BE14-4E15-864F-0CAFE96DE234}" srcOrd="1" destOrd="0" presId="urn:microsoft.com/office/officeart/2018/2/layout/IconLabelList"/>
    <dgm:cxn modelId="{CC507731-E9A4-4087-A3B2-47E7E96C52A2}" type="presParOf" srcId="{B30E75AF-A1DA-4023-AF3F-B7F50F4A86B8}" destId="{A9D77E31-7229-4F5A-9B6F-29FBB261F47E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0A128D-B8FB-4B67-99F3-77802E9448E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D5AAF08B-1CF3-4DE6-BCAE-8CBF2BF3032E}">
      <dgm:prSet/>
      <dgm:spPr/>
      <dgm:t>
        <a:bodyPr/>
        <a:lstStyle/>
        <a:p>
          <a:r>
            <a:rPr lang="en-US"/>
            <a:t>Phrase d’introduction du sujet </a:t>
          </a:r>
        </a:p>
      </dgm:t>
    </dgm:pt>
    <dgm:pt modelId="{70070C58-FEA0-4A0E-9CA1-C6F25F843402}" type="parTrans" cxnId="{E7BB58F4-AA4F-4599-BC55-B4497D4D4363}">
      <dgm:prSet/>
      <dgm:spPr/>
      <dgm:t>
        <a:bodyPr/>
        <a:lstStyle/>
        <a:p>
          <a:endParaRPr lang="en-US"/>
        </a:p>
      </dgm:t>
    </dgm:pt>
    <dgm:pt modelId="{0D23C03E-CB33-487A-BF55-CF945816FCDD}" type="sibTrans" cxnId="{E7BB58F4-AA4F-4599-BC55-B4497D4D4363}">
      <dgm:prSet/>
      <dgm:spPr/>
      <dgm:t>
        <a:bodyPr/>
        <a:lstStyle/>
        <a:p>
          <a:endParaRPr lang="en-US"/>
        </a:p>
      </dgm:t>
    </dgm:pt>
    <dgm:pt modelId="{41C92503-CE8D-409B-90E7-5C2FB5E5D581}">
      <dgm:prSet/>
      <dgm:spPr/>
      <dgm:t>
        <a:bodyPr/>
        <a:lstStyle/>
        <a:p>
          <a:r>
            <a:rPr lang="en-US"/>
            <a:t>Une phrase d’introduction ne devrais JAMAIS commencer avec ”dans mon paragraph je vais décrire….”</a:t>
          </a:r>
        </a:p>
      </dgm:t>
    </dgm:pt>
    <dgm:pt modelId="{46CC9FCE-A2AD-4350-8913-3E3567084930}" type="parTrans" cxnId="{7E23C0FC-1D43-4AF7-9781-14F798BC18A4}">
      <dgm:prSet/>
      <dgm:spPr/>
      <dgm:t>
        <a:bodyPr/>
        <a:lstStyle/>
        <a:p>
          <a:endParaRPr lang="en-US"/>
        </a:p>
      </dgm:t>
    </dgm:pt>
    <dgm:pt modelId="{5A7CF362-F1AB-4D0D-936F-7FEB2580F668}" type="sibTrans" cxnId="{7E23C0FC-1D43-4AF7-9781-14F798BC18A4}">
      <dgm:prSet/>
      <dgm:spPr/>
      <dgm:t>
        <a:bodyPr/>
        <a:lstStyle/>
        <a:p>
          <a:endParaRPr lang="en-US"/>
        </a:p>
      </dgm:t>
    </dgm:pt>
    <dgm:pt modelId="{53DC0315-6A77-4D39-9DC5-55AA668A36FD}">
      <dgm:prSet/>
      <dgm:spPr/>
      <dgm:t>
        <a:bodyPr/>
        <a:lstStyle/>
        <a:p>
          <a:r>
            <a:rPr lang="en-US" dirty="0"/>
            <a:t>1 </a:t>
          </a:r>
          <a:r>
            <a:rPr lang="en-US" dirty="0" err="1"/>
            <a:t>à</a:t>
          </a:r>
          <a:r>
            <a:rPr lang="en-US" dirty="0"/>
            <a:t> 2 phrases maximum </a:t>
          </a:r>
        </a:p>
      </dgm:t>
    </dgm:pt>
    <dgm:pt modelId="{6C4E2B0E-5B2B-484A-9557-53DF8D0944F4}" type="parTrans" cxnId="{E82D2A57-90B9-425A-B043-1D473642C0E2}">
      <dgm:prSet/>
      <dgm:spPr/>
      <dgm:t>
        <a:bodyPr/>
        <a:lstStyle/>
        <a:p>
          <a:endParaRPr lang="en-US"/>
        </a:p>
      </dgm:t>
    </dgm:pt>
    <dgm:pt modelId="{7ACE5F3C-927E-4169-8414-C8CAC414E1DA}" type="sibTrans" cxnId="{E82D2A57-90B9-425A-B043-1D473642C0E2}">
      <dgm:prSet/>
      <dgm:spPr/>
      <dgm:t>
        <a:bodyPr/>
        <a:lstStyle/>
        <a:p>
          <a:endParaRPr lang="en-US"/>
        </a:p>
      </dgm:t>
    </dgm:pt>
    <dgm:pt modelId="{0990D23F-8EB3-4505-AD54-AB25CB4CCBFE}" type="pres">
      <dgm:prSet presAssocID="{020A128D-B8FB-4B67-99F3-77802E9448E1}" presName="root" presStyleCnt="0">
        <dgm:presLayoutVars>
          <dgm:dir/>
          <dgm:resizeHandles val="exact"/>
        </dgm:presLayoutVars>
      </dgm:prSet>
      <dgm:spPr/>
    </dgm:pt>
    <dgm:pt modelId="{08D5E1C2-1EA9-47A7-B606-0760508DBF2D}" type="pres">
      <dgm:prSet presAssocID="{D5AAF08B-1CF3-4DE6-BCAE-8CBF2BF3032E}" presName="compNode" presStyleCnt="0"/>
      <dgm:spPr/>
    </dgm:pt>
    <dgm:pt modelId="{B56E53B7-E977-42E9-87E6-1C7A0D29C232}" type="pres">
      <dgm:prSet presAssocID="{D5AAF08B-1CF3-4DE6-BCAE-8CBF2BF3032E}" presName="bgRect" presStyleLbl="bgShp" presStyleIdx="0" presStyleCnt="3"/>
      <dgm:spPr/>
    </dgm:pt>
    <dgm:pt modelId="{4186864C-8B46-40E5-A170-1749569F5639}" type="pres">
      <dgm:prSet presAssocID="{D5AAF08B-1CF3-4DE6-BCAE-8CBF2BF3032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ngue"/>
        </a:ext>
      </dgm:extLst>
    </dgm:pt>
    <dgm:pt modelId="{B3C24798-A842-44E4-8F3B-C015912BFDC9}" type="pres">
      <dgm:prSet presAssocID="{D5AAF08B-1CF3-4DE6-BCAE-8CBF2BF3032E}" presName="spaceRect" presStyleCnt="0"/>
      <dgm:spPr/>
    </dgm:pt>
    <dgm:pt modelId="{6C50A9CD-DF58-4F32-9190-D8725659674F}" type="pres">
      <dgm:prSet presAssocID="{D5AAF08B-1CF3-4DE6-BCAE-8CBF2BF3032E}" presName="parTx" presStyleLbl="revTx" presStyleIdx="0" presStyleCnt="3">
        <dgm:presLayoutVars>
          <dgm:chMax val="0"/>
          <dgm:chPref val="0"/>
        </dgm:presLayoutVars>
      </dgm:prSet>
      <dgm:spPr/>
    </dgm:pt>
    <dgm:pt modelId="{2127D726-A7D5-49B4-8A61-FFF2E430579E}" type="pres">
      <dgm:prSet presAssocID="{0D23C03E-CB33-487A-BF55-CF945816FCDD}" presName="sibTrans" presStyleCnt="0"/>
      <dgm:spPr/>
    </dgm:pt>
    <dgm:pt modelId="{FA0E4150-AC0F-464F-9612-F79C98F100FB}" type="pres">
      <dgm:prSet presAssocID="{41C92503-CE8D-409B-90E7-5C2FB5E5D581}" presName="compNode" presStyleCnt="0"/>
      <dgm:spPr/>
    </dgm:pt>
    <dgm:pt modelId="{D68B0BE8-FB18-4C1C-908E-6FD13755E335}" type="pres">
      <dgm:prSet presAssocID="{41C92503-CE8D-409B-90E7-5C2FB5E5D581}" presName="bgRect" presStyleLbl="bgShp" presStyleIdx="1" presStyleCnt="3"/>
      <dgm:spPr/>
    </dgm:pt>
    <dgm:pt modelId="{15C43084-8337-4E9D-9451-12003A237489}" type="pres">
      <dgm:prSet presAssocID="{41C92503-CE8D-409B-90E7-5C2FB5E5D581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ustache Face with Solid Fill"/>
        </a:ext>
      </dgm:extLst>
    </dgm:pt>
    <dgm:pt modelId="{85D8FEC7-D9BB-4F70-8C14-95C04BFFED63}" type="pres">
      <dgm:prSet presAssocID="{41C92503-CE8D-409B-90E7-5C2FB5E5D581}" presName="spaceRect" presStyleCnt="0"/>
      <dgm:spPr/>
    </dgm:pt>
    <dgm:pt modelId="{EF0E3F7A-FFD7-491C-847A-2549705882A2}" type="pres">
      <dgm:prSet presAssocID="{41C92503-CE8D-409B-90E7-5C2FB5E5D581}" presName="parTx" presStyleLbl="revTx" presStyleIdx="1" presStyleCnt="3">
        <dgm:presLayoutVars>
          <dgm:chMax val="0"/>
          <dgm:chPref val="0"/>
        </dgm:presLayoutVars>
      </dgm:prSet>
      <dgm:spPr/>
    </dgm:pt>
    <dgm:pt modelId="{B75B5F0F-0FCE-4D55-81EF-BB887C0595E3}" type="pres">
      <dgm:prSet presAssocID="{5A7CF362-F1AB-4D0D-936F-7FEB2580F668}" presName="sibTrans" presStyleCnt="0"/>
      <dgm:spPr/>
    </dgm:pt>
    <dgm:pt modelId="{E8C13484-AB24-4E75-BE7C-C385841290AD}" type="pres">
      <dgm:prSet presAssocID="{53DC0315-6A77-4D39-9DC5-55AA668A36FD}" presName="compNode" presStyleCnt="0"/>
      <dgm:spPr/>
    </dgm:pt>
    <dgm:pt modelId="{21B11B9A-D104-475E-900F-0EA8EB48D9B5}" type="pres">
      <dgm:prSet presAssocID="{53DC0315-6A77-4D39-9DC5-55AA668A36FD}" presName="bgRect" presStyleLbl="bgShp" presStyleIdx="2" presStyleCnt="3"/>
      <dgm:spPr/>
    </dgm:pt>
    <dgm:pt modelId="{506FEA86-1327-4766-BB04-2A64D6922F01}" type="pres">
      <dgm:prSet presAssocID="{53DC0315-6A77-4D39-9DC5-55AA668A36FD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2867058D-FEFA-48A1-9116-89F4BF4BF61D}" type="pres">
      <dgm:prSet presAssocID="{53DC0315-6A77-4D39-9DC5-55AA668A36FD}" presName="spaceRect" presStyleCnt="0"/>
      <dgm:spPr/>
    </dgm:pt>
    <dgm:pt modelId="{447D2462-9940-42F2-B44B-A09EAB051887}" type="pres">
      <dgm:prSet presAssocID="{53DC0315-6A77-4D39-9DC5-55AA668A36FD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8755021E-7BA2-46A8-B8D3-1BF0A98CF059}" type="presOf" srcId="{020A128D-B8FB-4B67-99F3-77802E9448E1}" destId="{0990D23F-8EB3-4505-AD54-AB25CB4CCBFE}" srcOrd="0" destOrd="0" presId="urn:microsoft.com/office/officeart/2018/2/layout/IconVerticalSolidList"/>
    <dgm:cxn modelId="{E82D2A57-90B9-425A-B043-1D473642C0E2}" srcId="{020A128D-B8FB-4B67-99F3-77802E9448E1}" destId="{53DC0315-6A77-4D39-9DC5-55AA668A36FD}" srcOrd="2" destOrd="0" parTransId="{6C4E2B0E-5B2B-484A-9557-53DF8D0944F4}" sibTransId="{7ACE5F3C-927E-4169-8414-C8CAC414E1DA}"/>
    <dgm:cxn modelId="{617C4275-223D-47D6-97E3-82F14801F36F}" type="presOf" srcId="{53DC0315-6A77-4D39-9DC5-55AA668A36FD}" destId="{447D2462-9940-42F2-B44B-A09EAB051887}" srcOrd="0" destOrd="0" presId="urn:microsoft.com/office/officeart/2018/2/layout/IconVerticalSolidList"/>
    <dgm:cxn modelId="{65C14A97-E75C-4991-888E-12403CDA6862}" type="presOf" srcId="{41C92503-CE8D-409B-90E7-5C2FB5E5D581}" destId="{EF0E3F7A-FFD7-491C-847A-2549705882A2}" srcOrd="0" destOrd="0" presId="urn:microsoft.com/office/officeart/2018/2/layout/IconVerticalSolidList"/>
    <dgm:cxn modelId="{3A0227DB-1776-4EF1-9E4C-4D9177A4BB0E}" type="presOf" srcId="{D5AAF08B-1CF3-4DE6-BCAE-8CBF2BF3032E}" destId="{6C50A9CD-DF58-4F32-9190-D8725659674F}" srcOrd="0" destOrd="0" presId="urn:microsoft.com/office/officeart/2018/2/layout/IconVerticalSolidList"/>
    <dgm:cxn modelId="{E7BB58F4-AA4F-4599-BC55-B4497D4D4363}" srcId="{020A128D-B8FB-4B67-99F3-77802E9448E1}" destId="{D5AAF08B-1CF3-4DE6-BCAE-8CBF2BF3032E}" srcOrd="0" destOrd="0" parTransId="{70070C58-FEA0-4A0E-9CA1-C6F25F843402}" sibTransId="{0D23C03E-CB33-487A-BF55-CF945816FCDD}"/>
    <dgm:cxn modelId="{7E23C0FC-1D43-4AF7-9781-14F798BC18A4}" srcId="{020A128D-B8FB-4B67-99F3-77802E9448E1}" destId="{41C92503-CE8D-409B-90E7-5C2FB5E5D581}" srcOrd="1" destOrd="0" parTransId="{46CC9FCE-A2AD-4350-8913-3E3567084930}" sibTransId="{5A7CF362-F1AB-4D0D-936F-7FEB2580F668}"/>
    <dgm:cxn modelId="{BEC57C52-0142-496C-9330-8F69822068B3}" type="presParOf" srcId="{0990D23F-8EB3-4505-AD54-AB25CB4CCBFE}" destId="{08D5E1C2-1EA9-47A7-B606-0760508DBF2D}" srcOrd="0" destOrd="0" presId="urn:microsoft.com/office/officeart/2018/2/layout/IconVerticalSolidList"/>
    <dgm:cxn modelId="{D776C7A2-AF40-47E1-BB97-09D4F81CC9CF}" type="presParOf" srcId="{08D5E1C2-1EA9-47A7-B606-0760508DBF2D}" destId="{B56E53B7-E977-42E9-87E6-1C7A0D29C232}" srcOrd="0" destOrd="0" presId="urn:microsoft.com/office/officeart/2018/2/layout/IconVerticalSolidList"/>
    <dgm:cxn modelId="{193D3591-4AA2-49CB-99C0-9C9AE7BA4548}" type="presParOf" srcId="{08D5E1C2-1EA9-47A7-B606-0760508DBF2D}" destId="{4186864C-8B46-40E5-A170-1749569F5639}" srcOrd="1" destOrd="0" presId="urn:microsoft.com/office/officeart/2018/2/layout/IconVerticalSolidList"/>
    <dgm:cxn modelId="{FDA2E034-ADFF-434A-9293-07C4B7789EE1}" type="presParOf" srcId="{08D5E1C2-1EA9-47A7-B606-0760508DBF2D}" destId="{B3C24798-A842-44E4-8F3B-C015912BFDC9}" srcOrd="2" destOrd="0" presId="urn:microsoft.com/office/officeart/2018/2/layout/IconVerticalSolidList"/>
    <dgm:cxn modelId="{DAD1F4B1-CE4C-471F-ADC1-2ED5E978D823}" type="presParOf" srcId="{08D5E1C2-1EA9-47A7-B606-0760508DBF2D}" destId="{6C50A9CD-DF58-4F32-9190-D8725659674F}" srcOrd="3" destOrd="0" presId="urn:microsoft.com/office/officeart/2018/2/layout/IconVerticalSolidList"/>
    <dgm:cxn modelId="{483F8D70-19FA-4E16-87FB-4315C1E8E653}" type="presParOf" srcId="{0990D23F-8EB3-4505-AD54-AB25CB4CCBFE}" destId="{2127D726-A7D5-49B4-8A61-FFF2E430579E}" srcOrd="1" destOrd="0" presId="urn:microsoft.com/office/officeart/2018/2/layout/IconVerticalSolidList"/>
    <dgm:cxn modelId="{4B92E8B4-D6E3-4E30-BC93-DE048035C870}" type="presParOf" srcId="{0990D23F-8EB3-4505-AD54-AB25CB4CCBFE}" destId="{FA0E4150-AC0F-464F-9612-F79C98F100FB}" srcOrd="2" destOrd="0" presId="urn:microsoft.com/office/officeart/2018/2/layout/IconVerticalSolidList"/>
    <dgm:cxn modelId="{48EBD34D-AEFC-49FB-9DC6-882E08BCF5C4}" type="presParOf" srcId="{FA0E4150-AC0F-464F-9612-F79C98F100FB}" destId="{D68B0BE8-FB18-4C1C-908E-6FD13755E335}" srcOrd="0" destOrd="0" presId="urn:microsoft.com/office/officeart/2018/2/layout/IconVerticalSolidList"/>
    <dgm:cxn modelId="{9FDBBBE0-0F42-4CB6-9492-C1CC1EFAEAA0}" type="presParOf" srcId="{FA0E4150-AC0F-464F-9612-F79C98F100FB}" destId="{15C43084-8337-4E9D-9451-12003A237489}" srcOrd="1" destOrd="0" presId="urn:microsoft.com/office/officeart/2018/2/layout/IconVerticalSolidList"/>
    <dgm:cxn modelId="{86D4EB17-5081-436A-A4C2-8C19BFDDF29E}" type="presParOf" srcId="{FA0E4150-AC0F-464F-9612-F79C98F100FB}" destId="{85D8FEC7-D9BB-4F70-8C14-95C04BFFED63}" srcOrd="2" destOrd="0" presId="urn:microsoft.com/office/officeart/2018/2/layout/IconVerticalSolidList"/>
    <dgm:cxn modelId="{917850B6-BBE8-4AD3-A95D-7868102974D6}" type="presParOf" srcId="{FA0E4150-AC0F-464F-9612-F79C98F100FB}" destId="{EF0E3F7A-FFD7-491C-847A-2549705882A2}" srcOrd="3" destOrd="0" presId="urn:microsoft.com/office/officeart/2018/2/layout/IconVerticalSolidList"/>
    <dgm:cxn modelId="{EAED9AC4-F558-4BD3-B33E-B9BB20C8420B}" type="presParOf" srcId="{0990D23F-8EB3-4505-AD54-AB25CB4CCBFE}" destId="{B75B5F0F-0FCE-4D55-81EF-BB887C0595E3}" srcOrd="3" destOrd="0" presId="urn:microsoft.com/office/officeart/2018/2/layout/IconVerticalSolidList"/>
    <dgm:cxn modelId="{053595C2-9B96-4305-A79B-74EF62A422F0}" type="presParOf" srcId="{0990D23F-8EB3-4505-AD54-AB25CB4CCBFE}" destId="{E8C13484-AB24-4E75-BE7C-C385841290AD}" srcOrd="4" destOrd="0" presId="urn:microsoft.com/office/officeart/2018/2/layout/IconVerticalSolidList"/>
    <dgm:cxn modelId="{CC2774DE-A94E-470A-9376-B0B92C303697}" type="presParOf" srcId="{E8C13484-AB24-4E75-BE7C-C385841290AD}" destId="{21B11B9A-D104-475E-900F-0EA8EB48D9B5}" srcOrd="0" destOrd="0" presId="urn:microsoft.com/office/officeart/2018/2/layout/IconVerticalSolidList"/>
    <dgm:cxn modelId="{DAE11D71-97E0-4653-850F-3A5C798B48A5}" type="presParOf" srcId="{E8C13484-AB24-4E75-BE7C-C385841290AD}" destId="{506FEA86-1327-4766-BB04-2A64D6922F01}" srcOrd="1" destOrd="0" presId="urn:microsoft.com/office/officeart/2018/2/layout/IconVerticalSolidList"/>
    <dgm:cxn modelId="{46B32091-06EA-4CEE-9529-7FB1FFC4B1C0}" type="presParOf" srcId="{E8C13484-AB24-4E75-BE7C-C385841290AD}" destId="{2867058D-FEFA-48A1-9116-89F4BF4BF61D}" srcOrd="2" destOrd="0" presId="urn:microsoft.com/office/officeart/2018/2/layout/IconVerticalSolidList"/>
    <dgm:cxn modelId="{B88097D1-7A11-4E49-BA8A-1E6098BB6294}" type="presParOf" srcId="{E8C13484-AB24-4E75-BE7C-C385841290AD}" destId="{447D2462-9940-42F2-B44B-A09EAB05188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9422E8-6605-42DF-A750-52FF4734EE42}">
      <dsp:nvSpPr>
        <dsp:cNvPr id="0" name=""/>
        <dsp:cNvSpPr/>
      </dsp:nvSpPr>
      <dsp:spPr>
        <a:xfrm>
          <a:off x="0" y="607"/>
          <a:ext cx="6628804" cy="142239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8B7944-DEB4-416F-ACD2-BF11906286F5}">
      <dsp:nvSpPr>
        <dsp:cNvPr id="0" name=""/>
        <dsp:cNvSpPr/>
      </dsp:nvSpPr>
      <dsp:spPr>
        <a:xfrm>
          <a:off x="430272" y="320645"/>
          <a:ext cx="782314" cy="7823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FB9EB8-4A16-4449-81E6-0BEFB8A4A2D7}">
      <dsp:nvSpPr>
        <dsp:cNvPr id="0" name=""/>
        <dsp:cNvSpPr/>
      </dsp:nvSpPr>
      <dsp:spPr>
        <a:xfrm>
          <a:off x="1642860" y="607"/>
          <a:ext cx="4985943" cy="14223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536" tIns="150536" rIns="150536" bIns="150536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Adjectifs</a:t>
          </a:r>
          <a:endParaRPr lang="en-US" sz="2500" kern="1200" dirty="0"/>
        </a:p>
      </dsp:txBody>
      <dsp:txXfrm>
        <a:off x="1642860" y="607"/>
        <a:ext cx="4985943" cy="1422390"/>
      </dsp:txXfrm>
    </dsp:sp>
    <dsp:sp modelId="{9B890469-C5A8-4C8D-AA07-3ADF8F3F4539}">
      <dsp:nvSpPr>
        <dsp:cNvPr id="0" name=""/>
        <dsp:cNvSpPr/>
      </dsp:nvSpPr>
      <dsp:spPr>
        <a:xfrm>
          <a:off x="0" y="1778595"/>
          <a:ext cx="6628804" cy="142239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69873D-F249-412F-89BF-3A1C364D6D28}">
      <dsp:nvSpPr>
        <dsp:cNvPr id="0" name=""/>
        <dsp:cNvSpPr/>
      </dsp:nvSpPr>
      <dsp:spPr>
        <a:xfrm>
          <a:off x="430272" y="2098633"/>
          <a:ext cx="782314" cy="7823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675605-27A7-460A-B6A1-50339DB857AB}">
      <dsp:nvSpPr>
        <dsp:cNvPr id="0" name=""/>
        <dsp:cNvSpPr/>
      </dsp:nvSpPr>
      <dsp:spPr>
        <a:xfrm>
          <a:off x="1642860" y="1778595"/>
          <a:ext cx="4985943" cy="14223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536" tIns="150536" rIns="150536" bIns="150536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Adverbs </a:t>
          </a:r>
        </a:p>
      </dsp:txBody>
      <dsp:txXfrm>
        <a:off x="1642860" y="1778595"/>
        <a:ext cx="4985943" cy="1422390"/>
      </dsp:txXfrm>
    </dsp:sp>
    <dsp:sp modelId="{045550C3-BF79-4210-8EDC-71E2E140D60B}">
      <dsp:nvSpPr>
        <dsp:cNvPr id="0" name=""/>
        <dsp:cNvSpPr/>
      </dsp:nvSpPr>
      <dsp:spPr>
        <a:xfrm>
          <a:off x="0" y="3556583"/>
          <a:ext cx="6628804" cy="142239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A78841-9B68-4CAC-B407-35C821FAC12C}">
      <dsp:nvSpPr>
        <dsp:cNvPr id="0" name=""/>
        <dsp:cNvSpPr/>
      </dsp:nvSpPr>
      <dsp:spPr>
        <a:xfrm>
          <a:off x="430272" y="3876620"/>
          <a:ext cx="782314" cy="7823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2AC03B-0323-42CF-B248-A09563653743}">
      <dsp:nvSpPr>
        <dsp:cNvPr id="0" name=""/>
        <dsp:cNvSpPr/>
      </dsp:nvSpPr>
      <dsp:spPr>
        <a:xfrm>
          <a:off x="1642860" y="3556583"/>
          <a:ext cx="4985943" cy="14223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536" tIns="150536" rIns="150536" bIns="150536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Gérondifs</a:t>
          </a:r>
          <a:r>
            <a:rPr lang="en-US" sz="2500" kern="1200" dirty="0"/>
            <a:t> (un </a:t>
          </a:r>
          <a:r>
            <a:rPr lang="en-US" sz="2500" kern="1200" dirty="0" err="1"/>
            <a:t>verbe</a:t>
          </a:r>
          <a:r>
            <a:rPr lang="en-US" sz="2500" kern="1200" dirty="0"/>
            <a:t> qui </a:t>
          </a:r>
          <a:r>
            <a:rPr lang="en-US" sz="2500" kern="1200" dirty="0" err="1"/>
            <a:t>termine</a:t>
          </a:r>
          <a:r>
            <a:rPr lang="en-US" sz="2500" kern="1200" dirty="0"/>
            <a:t> </a:t>
          </a:r>
          <a:r>
            <a:rPr lang="en-US" sz="2500" kern="1200" dirty="0" err="1"/>
            <a:t>en</a:t>
          </a:r>
          <a:r>
            <a:rPr lang="en-US" sz="2500" kern="1200" dirty="0"/>
            <a:t> </a:t>
          </a:r>
          <a:r>
            <a:rPr lang="en-US" sz="2500" i="1" kern="1200" dirty="0"/>
            <a:t>ant</a:t>
          </a:r>
          <a:r>
            <a:rPr lang="en-US" sz="2500" kern="1200" dirty="0"/>
            <a:t>)</a:t>
          </a:r>
        </a:p>
      </dsp:txBody>
      <dsp:txXfrm>
        <a:off x="1642860" y="3556583"/>
        <a:ext cx="4985943" cy="14223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B1C257-6998-4B2A-9927-D16A25B50804}">
      <dsp:nvSpPr>
        <dsp:cNvPr id="0" name=""/>
        <dsp:cNvSpPr/>
      </dsp:nvSpPr>
      <dsp:spPr>
        <a:xfrm>
          <a:off x="920893" y="887962"/>
          <a:ext cx="1249769" cy="124976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971CEC-2A91-4DCB-9C65-1B568B79553C}">
      <dsp:nvSpPr>
        <dsp:cNvPr id="0" name=""/>
        <dsp:cNvSpPr/>
      </dsp:nvSpPr>
      <dsp:spPr>
        <a:xfrm>
          <a:off x="157144" y="2485519"/>
          <a:ext cx="277726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Introduction</a:t>
          </a:r>
        </a:p>
      </dsp:txBody>
      <dsp:txXfrm>
        <a:off x="157144" y="2485519"/>
        <a:ext cx="2777266" cy="720000"/>
      </dsp:txXfrm>
    </dsp:sp>
    <dsp:sp modelId="{B34C05B4-9898-46DD-AA7B-25B62180E1B3}">
      <dsp:nvSpPr>
        <dsp:cNvPr id="0" name=""/>
        <dsp:cNvSpPr/>
      </dsp:nvSpPr>
      <dsp:spPr>
        <a:xfrm>
          <a:off x="4184181" y="887962"/>
          <a:ext cx="1249769" cy="124976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F77081-A96A-4C5A-B3D9-E28E69916A14}">
      <dsp:nvSpPr>
        <dsp:cNvPr id="0" name=""/>
        <dsp:cNvSpPr/>
      </dsp:nvSpPr>
      <dsp:spPr>
        <a:xfrm>
          <a:off x="3420433" y="2485519"/>
          <a:ext cx="277726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Dévelopment</a:t>
          </a:r>
          <a:endParaRPr lang="en-US" sz="2200" kern="1200" dirty="0"/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(la description)</a:t>
          </a:r>
        </a:p>
      </dsp:txBody>
      <dsp:txXfrm>
        <a:off x="3420433" y="2485519"/>
        <a:ext cx="2777266" cy="720000"/>
      </dsp:txXfrm>
    </dsp:sp>
    <dsp:sp modelId="{78DCEB2A-540B-441F-AA34-7E464E43C8DA}">
      <dsp:nvSpPr>
        <dsp:cNvPr id="0" name=""/>
        <dsp:cNvSpPr/>
      </dsp:nvSpPr>
      <dsp:spPr>
        <a:xfrm>
          <a:off x="7447469" y="887962"/>
          <a:ext cx="1249769" cy="124976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D77E31-7229-4F5A-9B6F-29FBB261F47E}">
      <dsp:nvSpPr>
        <dsp:cNvPr id="0" name=""/>
        <dsp:cNvSpPr/>
      </dsp:nvSpPr>
      <dsp:spPr>
        <a:xfrm>
          <a:off x="6683721" y="2485519"/>
          <a:ext cx="277726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Conclusion </a:t>
          </a:r>
        </a:p>
      </dsp:txBody>
      <dsp:txXfrm>
        <a:off x="6683721" y="2485519"/>
        <a:ext cx="2777266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6E53B7-E977-42E9-87E6-1C7A0D29C232}">
      <dsp:nvSpPr>
        <dsp:cNvPr id="0" name=""/>
        <dsp:cNvSpPr/>
      </dsp:nvSpPr>
      <dsp:spPr>
        <a:xfrm>
          <a:off x="0" y="499"/>
          <a:ext cx="9618133" cy="116928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86864C-8B46-40E5-A170-1749569F5639}">
      <dsp:nvSpPr>
        <dsp:cNvPr id="0" name=""/>
        <dsp:cNvSpPr/>
      </dsp:nvSpPr>
      <dsp:spPr>
        <a:xfrm>
          <a:off x="353707" y="263587"/>
          <a:ext cx="643104" cy="6431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50A9CD-DF58-4F32-9190-D8725659674F}">
      <dsp:nvSpPr>
        <dsp:cNvPr id="0" name=""/>
        <dsp:cNvSpPr/>
      </dsp:nvSpPr>
      <dsp:spPr>
        <a:xfrm>
          <a:off x="1350519" y="499"/>
          <a:ext cx="8267613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Phrase d’introduction du sujet </a:t>
          </a:r>
        </a:p>
      </dsp:txBody>
      <dsp:txXfrm>
        <a:off x="1350519" y="499"/>
        <a:ext cx="8267613" cy="1169280"/>
      </dsp:txXfrm>
    </dsp:sp>
    <dsp:sp modelId="{D68B0BE8-FB18-4C1C-908E-6FD13755E335}">
      <dsp:nvSpPr>
        <dsp:cNvPr id="0" name=""/>
        <dsp:cNvSpPr/>
      </dsp:nvSpPr>
      <dsp:spPr>
        <a:xfrm>
          <a:off x="0" y="1462100"/>
          <a:ext cx="9618133" cy="116928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C43084-8337-4E9D-9451-12003A237489}">
      <dsp:nvSpPr>
        <dsp:cNvPr id="0" name=""/>
        <dsp:cNvSpPr/>
      </dsp:nvSpPr>
      <dsp:spPr>
        <a:xfrm>
          <a:off x="353707" y="1725188"/>
          <a:ext cx="643104" cy="6431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0E3F7A-FFD7-491C-847A-2549705882A2}">
      <dsp:nvSpPr>
        <dsp:cNvPr id="0" name=""/>
        <dsp:cNvSpPr/>
      </dsp:nvSpPr>
      <dsp:spPr>
        <a:xfrm>
          <a:off x="1350519" y="1462100"/>
          <a:ext cx="8267613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Une phrase d’introduction ne devrais JAMAIS commencer avec ”dans mon paragraph je vais décrire….”</a:t>
          </a:r>
        </a:p>
      </dsp:txBody>
      <dsp:txXfrm>
        <a:off x="1350519" y="1462100"/>
        <a:ext cx="8267613" cy="1169280"/>
      </dsp:txXfrm>
    </dsp:sp>
    <dsp:sp modelId="{21B11B9A-D104-475E-900F-0EA8EB48D9B5}">
      <dsp:nvSpPr>
        <dsp:cNvPr id="0" name=""/>
        <dsp:cNvSpPr/>
      </dsp:nvSpPr>
      <dsp:spPr>
        <a:xfrm>
          <a:off x="0" y="2923701"/>
          <a:ext cx="9618133" cy="116928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6FEA86-1327-4766-BB04-2A64D6922F01}">
      <dsp:nvSpPr>
        <dsp:cNvPr id="0" name=""/>
        <dsp:cNvSpPr/>
      </dsp:nvSpPr>
      <dsp:spPr>
        <a:xfrm>
          <a:off x="353707" y="3186789"/>
          <a:ext cx="643104" cy="6431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7D2462-9940-42F2-B44B-A09EAB051887}">
      <dsp:nvSpPr>
        <dsp:cNvPr id="0" name=""/>
        <dsp:cNvSpPr/>
      </dsp:nvSpPr>
      <dsp:spPr>
        <a:xfrm>
          <a:off x="1350519" y="2923701"/>
          <a:ext cx="8267613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1 </a:t>
          </a:r>
          <a:r>
            <a:rPr lang="en-US" sz="2400" kern="1200" dirty="0" err="1"/>
            <a:t>à</a:t>
          </a:r>
          <a:r>
            <a:rPr lang="en-US" sz="2400" kern="1200" dirty="0"/>
            <a:t> 2 phrases maximum </a:t>
          </a:r>
        </a:p>
      </dsp:txBody>
      <dsp:txXfrm>
        <a:off x="1350519" y="2923701"/>
        <a:ext cx="8267613" cy="11692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B9B-9FB8-469E-96F9-4D32314110B6}" type="datetimeFigureOut">
              <a:rPr lang="en-US" smtClean="0"/>
              <a:t>12/9/19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895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12/9/19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25335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12/9/19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8387467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12/9/19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0185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12/9/19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368264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12/9/19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55994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12/9/19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16023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12/9/19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769956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dirty="0"/>
              <a:t>12/9/19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255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12/9/19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55327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smtClean="0"/>
              <a:t>12/9/19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33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12/9/19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099594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12/9/19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747532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smtClean="0"/>
              <a:t>12/9/19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27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t>12/9/19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294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12/9/19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658305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12/9/19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4617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BB1C6-BF8F-4481-8AB2-603A1C8A906A}" type="datetimeFigureOut">
              <a:rPr lang="en-US" smtClean="0"/>
              <a:t>12/9/19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765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  <p:sldLayoutId id="2147483833" r:id="rId15"/>
    <p:sldLayoutId id="2147483834" r:id="rId16"/>
    <p:sldLayoutId id="2147483835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B8A5A16-7BE9-4AA1-9B5E-00FAFA5C86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55D27F9-7623-4A6E-89FF-87E6C4E0D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67B7CFC0-1E17-41C5-BF93-16E99B1F89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FFFFF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8640594F-E37B-4D91-8E95-9DA62A9B96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3C9D004-5359-4937-9D4B-EC89888063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DE8B4BF-A71A-4324-A033-7886CF70A0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5697F627-1058-435C-96D4-98AB552C6A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92EF457-D744-4C61-8670-518EC1D2D5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645924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49E61018-BC96-47DC-B47F-FFBA96BAD8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3CA434EC-618C-4787-86BA-1BF47478EE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97378863-CDB3-4B0F-A65C-98A1252DD0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69905811-287B-AA40-AB8A-600CF9070A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2019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6E98EB-3432-8A40-A862-3CB7B0EEF7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267012"/>
            <a:ext cx="7766936" cy="2783824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C’est quoi un paragraph descriptif?</a:t>
            </a:r>
          </a:p>
        </p:txBody>
      </p:sp>
    </p:spTree>
    <p:extLst>
      <p:ext uri="{BB962C8B-B14F-4D97-AF65-F5344CB8AC3E}">
        <p14:creationId xmlns:p14="http://schemas.microsoft.com/office/powerpoint/2010/main" val="2535537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6FEE7909-E65E-6C43-B261-69E45C596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en-US"/>
              <a:t>Définition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37BF20-57B0-C64B-9EEF-1FE7ED769B2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241804" y="846198"/>
            <a:ext cx="5485125" cy="5224724"/>
          </a:xfrm>
        </p:spPr>
        <p:txBody>
          <a:bodyPr anchor="ctr">
            <a:normAutofit/>
          </a:bodyPr>
          <a:lstStyle/>
          <a:p>
            <a:r>
              <a:rPr lang="en-US" sz="2800" dirty="0"/>
              <a:t>Un paragraph </a:t>
            </a:r>
            <a:r>
              <a:rPr lang="en-US" sz="2800" dirty="0" err="1"/>
              <a:t>descriptif</a:t>
            </a:r>
            <a:r>
              <a:rPr lang="en-US" sz="2800" dirty="0"/>
              <a:t> </a:t>
            </a:r>
            <a:r>
              <a:rPr lang="en-US" sz="2800" dirty="0" err="1"/>
              <a:t>est</a:t>
            </a:r>
            <a:r>
              <a:rPr lang="en-US" sz="2800" dirty="0"/>
              <a:t> un style </a:t>
            </a:r>
            <a:r>
              <a:rPr lang="en-US" sz="2800" dirty="0" err="1"/>
              <a:t>d’écriture</a:t>
            </a:r>
            <a:r>
              <a:rPr lang="en-US" sz="2800" dirty="0"/>
              <a:t> qui </a:t>
            </a:r>
            <a:r>
              <a:rPr lang="en-US" sz="2800" dirty="0" err="1"/>
              <a:t>exprime</a:t>
            </a:r>
            <a:r>
              <a:rPr lang="en-US" sz="2800" dirty="0"/>
              <a:t> </a:t>
            </a:r>
            <a:r>
              <a:rPr lang="en-US" sz="2800" dirty="0" err="1"/>
              <a:t>tous</a:t>
            </a:r>
            <a:r>
              <a:rPr lang="en-US" sz="2800" dirty="0"/>
              <a:t> les details possible </a:t>
            </a:r>
            <a:r>
              <a:rPr lang="en-US" sz="2800" dirty="0" err="1"/>
              <a:t>à</a:t>
            </a:r>
            <a:r>
              <a:rPr lang="en-US" sz="2800" dirty="0"/>
              <a:t> </a:t>
            </a:r>
            <a:r>
              <a:rPr lang="en-US" sz="2800" dirty="0" err="1"/>
              <a:t>propos</a:t>
            </a:r>
            <a:r>
              <a:rPr lang="en-US" sz="2800" dirty="0"/>
              <a:t> d’un certain object, </a:t>
            </a:r>
            <a:r>
              <a:rPr lang="en-US" sz="2800" dirty="0" err="1"/>
              <a:t>personne</a:t>
            </a:r>
            <a:r>
              <a:rPr lang="en-US" sz="2800" dirty="0"/>
              <a:t>, place, </a:t>
            </a:r>
            <a:r>
              <a:rPr lang="en-US" sz="2800" dirty="0" err="1"/>
              <a:t>etc</a:t>
            </a:r>
            <a:r>
              <a:rPr lang="en-US" sz="28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575749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26F8BD-345C-6F4B-AC3D-DF3173BA8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2" y="984819"/>
            <a:ext cx="4672013" cy="4093028"/>
          </a:xfrm>
        </p:spPr>
        <p:txBody>
          <a:bodyPr anchor="ctr">
            <a:normAutofit/>
          </a:bodyPr>
          <a:lstStyle/>
          <a:p>
            <a:r>
              <a:rPr lang="en-US" sz="4400" dirty="0" err="1"/>
              <a:t>Quel</a:t>
            </a:r>
            <a:r>
              <a:rPr lang="en-US" sz="4400" dirty="0"/>
              <a:t> </a:t>
            </a:r>
            <a:r>
              <a:rPr lang="en-US" sz="4400" dirty="0" err="1"/>
              <a:t>sortes</a:t>
            </a:r>
            <a:r>
              <a:rPr lang="en-US" sz="4400" dirty="0"/>
              <a:t> de mots </a:t>
            </a:r>
            <a:r>
              <a:rPr lang="en-US" sz="4400" dirty="0" err="1"/>
              <a:t>est-ce</a:t>
            </a:r>
            <a:r>
              <a:rPr lang="en-US" sz="4400" dirty="0"/>
              <a:t> que </a:t>
            </a:r>
            <a:r>
              <a:rPr lang="en-US" sz="4400" dirty="0" err="1"/>
              <a:t>justilisent</a:t>
            </a:r>
            <a:r>
              <a:rPr lang="en-US" sz="4400" dirty="0"/>
              <a:t>?</a:t>
            </a:r>
            <a:br>
              <a:rPr lang="en-US" sz="4400" dirty="0"/>
            </a:br>
            <a:r>
              <a:rPr lang="en-US" sz="4400" dirty="0"/>
              <a:t>(list </a:t>
            </a:r>
            <a:r>
              <a:rPr lang="en-US" sz="4400" dirty="0" err="1"/>
              <a:t>d’examples</a:t>
            </a:r>
            <a:r>
              <a:rPr lang="en-US" sz="4400" dirty="0"/>
              <a:t>)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021D624-00D6-49E6-A443-3EF67ABD1D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9300025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498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D3CF28-CAAC-E446-B0EF-002F6AC52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en-US" dirty="0"/>
              <a:t>Format d’un paragraph </a:t>
            </a:r>
            <a:r>
              <a:rPr lang="en-US" dirty="0" err="1"/>
              <a:t>descriptif</a:t>
            </a:r>
            <a:r>
              <a:rPr lang="en-US" dirty="0"/>
              <a:t> </a:t>
            </a: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555F0A0-877E-4595-950C-1339921EA2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4494504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0733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C594B4-2DE5-D147-B4AA-65211E47D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en-US" dirty="0"/>
              <a:t>Introduction </a:t>
            </a: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6A29851-9FE6-4B08-9079-EAAE92DD3B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8760374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8244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>
            <a:extLst>
              <a:ext uri="{FF2B5EF4-FFF2-40B4-BE49-F238E27FC236}">
                <a16:creationId xmlns:a16="http://schemas.microsoft.com/office/drawing/2014/main" id="{B4DE830A-B531-4A3B-96F6-0ECE88B085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2813DF2C-461A-4A8F-9679-A172790D1F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54CD3A85-C039-4249-86E4-1EB9318B5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ctangle 23">
              <a:extLst>
                <a:ext uri="{FF2B5EF4-FFF2-40B4-BE49-F238E27FC236}">
                  <a16:creationId xmlns:a16="http://schemas.microsoft.com/office/drawing/2014/main" id="{887EA6D2-2883-42C2-993D-094CA6D6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5">
              <a:extLst>
                <a:ext uri="{FF2B5EF4-FFF2-40B4-BE49-F238E27FC236}">
                  <a16:creationId xmlns:a16="http://schemas.microsoft.com/office/drawing/2014/main" id="{3B895046-636F-4D1B-ACA4-29AA0CB33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C6B0CDE3-E054-4EDD-A43B-F96843D8B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27">
              <a:extLst>
                <a:ext uri="{FF2B5EF4-FFF2-40B4-BE49-F238E27FC236}">
                  <a16:creationId xmlns:a16="http://schemas.microsoft.com/office/drawing/2014/main" id="{3B66B1A2-F145-4C9B-85CC-4BF30D58CB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28">
              <a:extLst>
                <a:ext uri="{FF2B5EF4-FFF2-40B4-BE49-F238E27FC236}">
                  <a16:creationId xmlns:a16="http://schemas.microsoft.com/office/drawing/2014/main" id="{5D4FC972-94B3-4035-8D31-E668C132B4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Rectangle 29">
              <a:extLst>
                <a:ext uri="{FF2B5EF4-FFF2-40B4-BE49-F238E27FC236}">
                  <a16:creationId xmlns:a16="http://schemas.microsoft.com/office/drawing/2014/main" id="{374B9941-AFBE-4A77-A50E-B6EA04A746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Isosceles Triangle 34">
              <a:extLst>
                <a:ext uri="{FF2B5EF4-FFF2-40B4-BE49-F238E27FC236}">
                  <a16:creationId xmlns:a16="http://schemas.microsoft.com/office/drawing/2014/main" id="{27A982C5-2C38-4CE9-BC18-94697AD657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Isosceles Triangle 35">
              <a:extLst>
                <a:ext uri="{FF2B5EF4-FFF2-40B4-BE49-F238E27FC236}">
                  <a16:creationId xmlns:a16="http://schemas.microsoft.com/office/drawing/2014/main" id="{0060D8D1-7BB1-498F-AFBB-ADAC130A9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13DDD95-716C-0146-8E67-21231D184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4337" y="1265314"/>
            <a:ext cx="4299666" cy="324913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Décris ton cartable</a:t>
            </a:r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5A7802B6-FF37-40CF-A7E2-6F2A0D9A9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Content Placeholder 3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9B82752F-5F5D-0442-BD28-D3A8EB8687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8604" y="1740807"/>
            <a:ext cx="3765692" cy="3384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19617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97</Words>
  <Application>Microsoft Macintosh PowerPoint</Application>
  <PresentationFormat>Widescreen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C’est quoi un paragraph descriptif?</vt:lpstr>
      <vt:lpstr>Définition</vt:lpstr>
      <vt:lpstr>Quel sortes de mots est-ce que justilisent? (list d’examples)</vt:lpstr>
      <vt:lpstr>Format d’un paragraph descriptif </vt:lpstr>
      <vt:lpstr>Introduction </vt:lpstr>
      <vt:lpstr>Décris ton cartable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C’est quoi un paragraph descriptif?</dc:title>
  <dc:creator>Alessandra Cutrone</dc:creator>
  <cp:lastModifiedBy>Alessandra Cutrone</cp:lastModifiedBy>
  <cp:revision>4</cp:revision>
  <dcterms:created xsi:type="dcterms:W3CDTF">2019-11-26T00:04:00Z</dcterms:created>
  <dcterms:modified xsi:type="dcterms:W3CDTF">2019-12-10T03:02:23Z</dcterms:modified>
</cp:coreProperties>
</file>